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f674899a39949d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4/17/2023 11:41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4/17/2023 11:41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