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a548f1ef112405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1:49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1:49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