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79ea42f258d4d4b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6/26/2023 3:39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6/26/2023 3:39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