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91360c3d54d40f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6/30/2023 3:54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