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2637f99710f43a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7/24/2023 6:31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7/24/2023 6:31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