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e1504c625c48c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6/8/2023 11:12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