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862c9419e1a4b4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8:00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6/19/2023 8:00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