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90ce82bee3d4e9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8/24/2023 11:02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