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8e20854b09d479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6/20/2023 2:27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