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918b50e6d254d6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0493252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6249979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6269766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7/10/2022 11:28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