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8fb1a3a4c004ede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0493252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6249979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6269766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7/13/2022 11:57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