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5d8a3d819cf4c2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12:15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