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337a1b1c0484f5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4:09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