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54fcf5f96004db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