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6e24845416d41f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0493252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6249979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6269766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7/25/2022 12:13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