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55d5c7e6c9944a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7/26/2022 12:04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