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d5b14a0a49c47c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0493252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6249979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6269766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8/4/2022 1:58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