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a831488f8f141f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