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28eaf20c235400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11226473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274036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5:03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84773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5:03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