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1e91d4868ee491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1:56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1:56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