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9610bd6a7cdd4804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992374" y="5749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Transaction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64817" y="949595"/>
            <a:ext cx="114982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42631"/>
            <a:ext cx="11226473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066903"/>
            <a:ext cx="274036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6292517" y="62774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0318" y="62837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1/12/2023 11:57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57200" y="6239973"/>
            <a:ext cx="115058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464817" y="59569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57200" y="60881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992374" y="5749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Transaction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464817" y="949595"/>
            <a:ext cx="114982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42631"/>
            <a:ext cx="847730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>
            <a:off x="6292517" y="62774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460318" y="62837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1/12/2023 11:57 PM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 flipV="0">
            <a:off x="457200" y="6239973"/>
            <a:ext cx="115058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0" name=""/>
          <p:cNvSpPr/>
          <p:nvPr/>
        </p:nvSpPr>
        <p:spPr>
          <a:xfrm xmlns:a="http://schemas.openxmlformats.org/drawingml/2006/main">
            <a:off x="464817" y="59569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457200" y="60881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