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d88df9371c8444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11226473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066903"/>
            <a:ext cx="2740365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8:58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992374" y="5749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Inventory Transaction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464817" y="949595"/>
            <a:ext cx="114982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42631"/>
            <a:ext cx="84773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6292517" y="62774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60318" y="62837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1/31/2023 8:58 PM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457200" y="6239973"/>
            <a:ext cx="115058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464817" y="59569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457200" y="60881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