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730bd198d0e486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2/2/2023 5:35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2/2/2023 5:35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