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9ac89119649460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10:11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10:11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