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747eb8794104b2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