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11c1ccd8e6a4e9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11226473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274036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2/6/2023 5:30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84773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2/6/2023 5:30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