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96ab39350c945c8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11226473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274036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2/9/2023 10:10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84773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2/9/2023 10:10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