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a5ba790d8e024bee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949595"/>
            <a:ext cx="114982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11226473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066903"/>
            <a:ext cx="274036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3/22/2023 11:35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464817" y="949595"/>
            <a:ext cx="114982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847730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3/22/2023 11:35 PM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0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