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c26cb4a915b403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6/7/2023 11:39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6/7/2023 11:39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