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0c86242303648a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10:55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10:55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