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e94dc1de501481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