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38626e004674f7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3/27/2023 10:21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3/27/2023 10:21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