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  <Override PartName="/ppt/slides/slide2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010654e6c5234db3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  <p:sldId xmlns:r="http://schemas.openxmlformats.org/officeDocument/2006/relationships" id="272" r:id="rId11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Relationship Type="http://schemas.openxmlformats.org/officeDocument/2006/relationships/slide" Target="/ppt/slides/slide2.xml" Id="rId11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Relationship Type="http://schemas.openxmlformats.org/officeDocument/2006/relationships/image" Target="/ppt/media/image3.png" Id="rId10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2" /><Relationship Type="http://schemas.openxmlformats.org/officeDocument/2006/relationships/image" Target="/ppt/media/image.png" Id="rId13" /><Relationship Type="http://schemas.openxmlformats.org/officeDocument/2006/relationships/image" Target="/ppt/media/image4.png" Id="rId14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pic>
        <p:nvPicPr>
          <p:cNvPr id="26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60318" y="4572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2" name=""/>
          <p:cNvSpPr/>
          <p:nvPr/>
        </p:nvSpPr>
        <p:spPr>
          <a:xfrm xmlns:a="http://schemas.openxmlformats.org/drawingml/2006/main">
            <a:off x="2992374" y="574947"/>
            <a:ext cx="4686291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ctr" anchorCtr="1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Inventory Transaction Report</a:t>
            </a:r>
          </a:p>
        </p:txBody>
      </p:sp>
      <p:sp>
        <p:nvSpPr>
          <p:cNvPr id="263" name=""/>
          <p:cNvSpPr/>
          <p:nvPr/>
        </p:nvSpPr>
        <p:spPr>
          <a:xfrm xmlns:a="http://schemas.openxmlformats.org/drawingml/2006/main" flipV="0">
            <a:off x="464817" y="949595"/>
            <a:ext cx="11498278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6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57200" y="1342631"/>
            <a:ext cx="11226473" cy="4572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pic>
        <p:nvPicPr>
          <p:cNvPr id="26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0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57200" y="1066903"/>
            <a:ext cx="2740365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6" name=""/>
          <p:cNvSpPr/>
          <p:nvPr/>
        </p:nvSpPr>
        <p:spPr>
          <a:xfrm xmlns:a="http://schemas.openxmlformats.org/drawingml/2006/main">
            <a:off x="6292517" y="6277427"/>
            <a:ext cx="2477027" cy="123373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267" name=""/>
          <p:cNvSpPr/>
          <p:nvPr/>
        </p:nvSpPr>
        <p:spPr>
          <a:xfrm xmlns:a="http://schemas.openxmlformats.org/drawingml/2006/main">
            <a:off x="460318" y="6283773"/>
            <a:ext cx="1819263" cy="11702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4/6/2023 2:57 AM</a:t>
            </a:r>
          </a:p>
        </p:txBody>
      </p:sp>
      <p:sp>
        <p:nvSpPr>
          <p:cNvPr id="268" name=""/>
          <p:cNvSpPr/>
          <p:nvPr/>
        </p:nvSpPr>
        <p:spPr>
          <a:xfrm xmlns:a="http://schemas.openxmlformats.org/drawingml/2006/main" flipV="0">
            <a:off x="457200" y="6239973"/>
            <a:ext cx="11505895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69" name=""/>
          <p:cNvSpPr/>
          <p:nvPr/>
        </p:nvSpPr>
        <p:spPr>
          <a:xfrm xmlns:a="http://schemas.openxmlformats.org/drawingml/2006/main">
            <a:off x="464817" y="5956941"/>
            <a:ext cx="10329418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70" name=""/>
          <p:cNvSpPr/>
          <p:nvPr/>
        </p:nvSpPr>
        <p:spPr>
          <a:xfrm xmlns:a="http://schemas.openxmlformats.org/drawingml/2006/main">
            <a:off x="457200" y="6088134"/>
            <a:ext cx="10329418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2.xml><?xml version="1.0" encoding="utf-8"?>
<p:sld xmlns:p="http://schemas.openxmlformats.org/presentationml/2006/main">
  <p:cSld>
    <p:spTree>
      <p:nvGrpSpPr>
        <p:cNvPr id="271" name=""/>
        <p:cNvGrpSpPr/>
        <p:nvPr/>
      </p:nvGrpSpPr>
      <p:grpSpPr>
        <a:xfrm xmlns:a="http://schemas.openxmlformats.org/drawingml/2006/main"/>
      </p:grpSpPr>
      <p:pic>
        <p:nvPicPr>
          <p:cNvPr id="273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3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60318" y="4572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4" name=""/>
          <p:cNvSpPr/>
          <p:nvPr/>
        </p:nvSpPr>
        <p:spPr>
          <a:xfrm xmlns:a="http://schemas.openxmlformats.org/drawingml/2006/main">
            <a:off x="2992374" y="574947"/>
            <a:ext cx="4686291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ctr" anchorCtr="1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Inventory Transaction Report</a:t>
            </a:r>
          </a:p>
        </p:txBody>
      </p:sp>
      <p:sp>
        <p:nvSpPr>
          <p:cNvPr id="275" name=""/>
          <p:cNvSpPr/>
          <p:nvPr/>
        </p:nvSpPr>
        <p:spPr>
          <a:xfrm xmlns:a="http://schemas.openxmlformats.org/drawingml/2006/main" flipV="0">
            <a:off x="464817" y="949595"/>
            <a:ext cx="11498278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76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4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57200" y="1342631"/>
            <a:ext cx="847730" cy="4572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7" name=""/>
          <p:cNvSpPr/>
          <p:nvPr/>
        </p:nvSpPr>
        <p:spPr>
          <a:xfrm xmlns:a="http://schemas.openxmlformats.org/drawingml/2006/main">
            <a:off x="6292517" y="6277427"/>
            <a:ext cx="2477027" cy="123373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278" name=""/>
          <p:cNvSpPr/>
          <p:nvPr/>
        </p:nvSpPr>
        <p:spPr>
          <a:xfrm xmlns:a="http://schemas.openxmlformats.org/drawingml/2006/main">
            <a:off x="460318" y="6283773"/>
            <a:ext cx="1819263" cy="11702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4/6/2023 2:57 AM</a:t>
            </a:r>
          </a:p>
        </p:txBody>
      </p:sp>
      <p:sp>
        <p:nvSpPr>
          <p:cNvPr id="279" name=""/>
          <p:cNvSpPr/>
          <p:nvPr/>
        </p:nvSpPr>
        <p:spPr>
          <a:xfrm xmlns:a="http://schemas.openxmlformats.org/drawingml/2006/main" flipV="0">
            <a:off x="457200" y="6239973"/>
            <a:ext cx="11505895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80" name=""/>
          <p:cNvSpPr/>
          <p:nvPr/>
        </p:nvSpPr>
        <p:spPr>
          <a:xfrm xmlns:a="http://schemas.openxmlformats.org/drawingml/2006/main">
            <a:off x="464817" y="5956941"/>
            <a:ext cx="10329418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81" name=""/>
          <p:cNvSpPr/>
          <p:nvPr/>
        </p:nvSpPr>
        <p:spPr>
          <a:xfrm xmlns:a="http://schemas.openxmlformats.org/drawingml/2006/main">
            <a:off x="457200" y="6088134"/>
            <a:ext cx="10329418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