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74c67891c9b48b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0887331" cy="43972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4:23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7971456" cy="43972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4:23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983254"/>
            <a:ext cx="10887331" cy="26812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4:23 AM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983254"/>
            <a:ext cx="7971456" cy="26812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4:23 AM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