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c8c133cb4a0427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8:31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8:31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