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adfab050c9324126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11226473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274036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6/26/2023 3:37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84773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6/26/2023 3:37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