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c0e7748fb9f44e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6:33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