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524f3608b8c430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12:18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12:18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