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240385d2b904f3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1:12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1:12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