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d6e589784fe841b2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  <p:sldId xmlns:r="http://schemas.openxmlformats.org/officeDocument/2006/relationships" id="294" r:id="rId19"/>
    <p:sldId xmlns:r="http://schemas.openxmlformats.org/officeDocument/2006/relationships" id="305" r:id="rId23"/>
    <p:sldId xmlns:r="http://schemas.openxmlformats.org/officeDocument/2006/relationships" id="316" r:id="rId27"/>
    <p:sldId xmlns:r="http://schemas.openxmlformats.org/officeDocument/2006/relationships" id="327" r:id="rId31"/>
    <p:sldId xmlns:r="http://schemas.openxmlformats.org/officeDocument/2006/relationships" id="338" r:id="rId3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Relationship Type="http://schemas.openxmlformats.org/officeDocument/2006/relationships/slide" Target="/ppt/slides/slide4.xml" Id="rId19" /><Relationship Type="http://schemas.openxmlformats.org/officeDocument/2006/relationships/slide" Target="/ppt/slides/slide5.xml" Id="rId23" /><Relationship Type="http://schemas.openxmlformats.org/officeDocument/2006/relationships/slide" Target="/ppt/slides/slide6.xml" Id="rId27" /><Relationship Type="http://schemas.openxmlformats.org/officeDocument/2006/relationships/slide" Target="/ppt/slides/slide7.xml" Id="rId31" /><Relationship Type="http://schemas.openxmlformats.org/officeDocument/2006/relationships/slide" Target="/ppt/slides/slide8.xml" Id="rId3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Relationship Type="http://schemas.openxmlformats.org/officeDocument/2006/relationships/image" Target="/ppt/media/image5.png" Id="rId1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0" /><Relationship Type="http://schemas.openxmlformats.org/officeDocument/2006/relationships/image" Target="/ppt/media/image.png" Id="rId21" /><Relationship Type="http://schemas.openxmlformats.org/officeDocument/2006/relationships/image" Target="/ppt/media/image6.png" Id="rId2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4" /><Relationship Type="http://schemas.openxmlformats.org/officeDocument/2006/relationships/image" Target="/ppt/media/image.png" Id="rId25" /><Relationship Type="http://schemas.openxmlformats.org/officeDocument/2006/relationships/image" Target="/ppt/media/image7.png" Id="rId26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8" /><Relationship Type="http://schemas.openxmlformats.org/officeDocument/2006/relationships/image" Target="/ppt/media/image.png" Id="rId29" /><Relationship Type="http://schemas.openxmlformats.org/officeDocument/2006/relationships/image" Target="/ppt/media/image8.png" Id="rId30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2" /><Relationship Type="http://schemas.openxmlformats.org/officeDocument/2006/relationships/image" Target="/ppt/media/image.png" Id="rId33" /><Relationship Type="http://schemas.openxmlformats.org/officeDocument/2006/relationships/image" Target="/ppt/media/image9.png" Id="rId34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6" /><Relationship Type="http://schemas.openxmlformats.org/officeDocument/2006/relationships/image" Target="/ppt/media/image.png" Id="rId37" /><Relationship Type="http://schemas.openxmlformats.org/officeDocument/2006/relationships/image" Target="/ppt/media/imagea.png" Id="rId38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78131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1:05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1:05 AM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8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1:05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1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2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3" name=""/>
        <p:cNvGrpSpPr/>
        <p:nvPr/>
      </p:nvGrpSpPr>
      <p:grpSpPr>
        <a:xfrm xmlns:a="http://schemas.openxmlformats.org/drawingml/2006/main"/>
      </p:grpSpPr>
      <p:pic>
        <p:nvPicPr>
          <p:cNvPr id="29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6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9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9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1:05 AM</a:t>
            </a:r>
          </a:p>
        </p:txBody>
      </p:sp>
      <p:sp>
        <p:nvSpPr>
          <p:cNvPr id="300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01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2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03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04" name=""/>
        <p:cNvGrpSpPr/>
        <p:nvPr/>
      </p:nvGrpSpPr>
      <p:grpSpPr>
        <a:xfrm xmlns:a="http://schemas.openxmlformats.org/drawingml/2006/main"/>
      </p:grpSpPr>
      <p:pic>
        <p:nvPicPr>
          <p:cNvPr id="30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7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0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1:05 AM</a:t>
            </a:r>
          </a:p>
        </p:txBody>
      </p:sp>
      <p:sp>
        <p:nvSpPr>
          <p:cNvPr id="311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12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13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4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15" name=""/>
        <p:cNvGrpSpPr/>
        <p:nvPr/>
      </p:nvGrpSpPr>
      <p:grpSpPr>
        <a:xfrm xmlns:a="http://schemas.openxmlformats.org/drawingml/2006/main"/>
      </p:grpSpPr>
      <p:pic>
        <p:nvPicPr>
          <p:cNvPr id="31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8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19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2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1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1:05 AM</a:t>
            </a:r>
          </a:p>
        </p:txBody>
      </p:sp>
      <p:sp>
        <p:nvSpPr>
          <p:cNvPr id="322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4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5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26" name=""/>
        <p:cNvGrpSpPr/>
        <p:nvPr/>
      </p:nvGrpSpPr>
      <p:grpSpPr>
        <a:xfrm xmlns:a="http://schemas.openxmlformats.org/drawingml/2006/main"/>
      </p:grpSpPr>
      <p:pic>
        <p:nvPicPr>
          <p:cNvPr id="32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9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1:05 AM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pic>
        <p:nvPicPr>
          <p:cNvPr id="33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0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41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4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221360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3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1:05 AM</a:t>
            </a:r>
          </a:p>
        </p:txBody>
      </p:sp>
      <p:sp>
        <p:nvSpPr>
          <p:cNvPr id="344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45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6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