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054b9adaefc45dc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10:16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