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066d05ba3acb4eed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1" r:id="rId10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30616" y="44032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Receipt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685800" y="733452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810579"/>
            <a:ext cx="39065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714046" y="64828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6/5/2023 2:51 AM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6632024" y="6482856"/>
            <a:ext cx="2133999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 flipV="0">
            <a:off x="685800" y="6473968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8" name=""/>
          <p:cNvSpPr/>
          <p:nvPr/>
        </p:nvSpPr>
        <p:spPr>
          <a:xfrm xmlns:a="http://schemas.openxmlformats.org/drawingml/2006/main">
            <a:off x="685800" y="6157917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685800" y="6289109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0" name=""/>
        <p:cNvGrpSpPr/>
        <p:nvPr/>
      </p:nvGrpSpPr>
      <p:grpSpPr>
        <a:xfrm xmlns:a="http://schemas.openxmlformats.org/drawingml/2006/main"/>
      </p:grpSpPr>
      <p:pic>
        <p:nvPicPr>
          <p:cNvPr id="27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3" name=""/>
          <p:cNvSpPr/>
          <p:nvPr/>
        </p:nvSpPr>
        <p:spPr>
          <a:xfrm xmlns:a="http://schemas.openxmlformats.org/drawingml/2006/main">
            <a:off x="2130616" y="44032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Receipt Report</a:t>
            </a:r>
          </a:p>
        </p:txBody>
      </p:sp>
      <p:sp>
        <p:nvSpPr>
          <p:cNvPr id="274" name=""/>
          <p:cNvSpPr/>
          <p:nvPr/>
        </p:nvSpPr>
        <p:spPr>
          <a:xfrm xmlns:a="http://schemas.openxmlformats.org/drawingml/2006/main" flipV="0">
            <a:off x="685800" y="733452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5" name=""/>
          <p:cNvSpPr/>
          <p:nvPr/>
        </p:nvSpPr>
        <p:spPr>
          <a:xfrm xmlns:a="http://schemas.openxmlformats.org/drawingml/2006/main">
            <a:off x="714046" y="64828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6/5/2023 2:51 AM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>
            <a:off x="6632024" y="6482856"/>
            <a:ext cx="2133999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77" name=""/>
          <p:cNvSpPr/>
          <p:nvPr/>
        </p:nvSpPr>
        <p:spPr>
          <a:xfrm xmlns:a="http://schemas.openxmlformats.org/drawingml/2006/main" flipV="0">
            <a:off x="685800" y="6473968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6157917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685800" y="6289109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