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a.xml" ContentType="application/vnd.openxmlformats-officedocument.presentationml.slide+xml"/>
  <Override PartName="/ppt/slides/slideb.xml" ContentType="application/vnd.openxmlformats-officedocument.presentationml.slide+xml"/>
  <Override PartName="/ppt/slides/slidec.xml" ContentType="application/vnd.openxmlformats-officedocument.presentationml.slide+xml"/>
  <Override PartName="/ppt/slides/slided.xml" ContentType="application/vnd.openxmlformats-officedocument.presentationml.slide+xml"/>
  <Override PartName="/ppt/slides/slidee.xml" ContentType="application/vnd.openxmlformats-officedocument.presentationml.slide+xml"/>
  <Override PartName="/ppt/slides/slidef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26bb7e5b02614d62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3" r:id="rId10"/>
    <p:sldId xmlns:r="http://schemas.openxmlformats.org/officeDocument/2006/relationships" id="286" r:id="rId14"/>
    <p:sldId xmlns:r="http://schemas.openxmlformats.org/officeDocument/2006/relationships" id="299" r:id="rId18"/>
    <p:sldId xmlns:r="http://schemas.openxmlformats.org/officeDocument/2006/relationships" id="312" r:id="rId22"/>
    <p:sldId xmlns:r="http://schemas.openxmlformats.org/officeDocument/2006/relationships" id="325" r:id="rId26"/>
    <p:sldId xmlns:r="http://schemas.openxmlformats.org/officeDocument/2006/relationships" id="338" r:id="rId30"/>
    <p:sldId xmlns:r="http://schemas.openxmlformats.org/officeDocument/2006/relationships" id="351" r:id="rId34"/>
    <p:sldId xmlns:r="http://schemas.openxmlformats.org/officeDocument/2006/relationships" id="364" r:id="rId38"/>
    <p:sldId xmlns:r="http://schemas.openxmlformats.org/officeDocument/2006/relationships" id="377" r:id="rId42"/>
    <p:sldId xmlns:r="http://schemas.openxmlformats.org/officeDocument/2006/relationships" id="390" r:id="rId46"/>
    <p:sldId xmlns:r="http://schemas.openxmlformats.org/officeDocument/2006/relationships" id="403" r:id="rId50"/>
    <p:sldId xmlns:r="http://schemas.openxmlformats.org/officeDocument/2006/relationships" id="416" r:id="rId54"/>
    <p:sldId xmlns:r="http://schemas.openxmlformats.org/officeDocument/2006/relationships" id="429" r:id="rId58"/>
    <p:sldId xmlns:r="http://schemas.openxmlformats.org/officeDocument/2006/relationships" id="442" r:id="rId62"/>
    <p:sldId xmlns:r="http://schemas.openxmlformats.org/officeDocument/2006/relationships" id="455" r:id="rId66"/>
    <p:sldId xmlns:r="http://schemas.openxmlformats.org/officeDocument/2006/relationships" id="468" r:id="rId70"/>
    <p:sldId xmlns:r="http://schemas.openxmlformats.org/officeDocument/2006/relationships" id="481" r:id="rId74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0" /><Relationship Type="http://schemas.openxmlformats.org/officeDocument/2006/relationships/slide" Target="/ppt/slides/slide3.xml" Id="rId14" /><Relationship Type="http://schemas.openxmlformats.org/officeDocument/2006/relationships/slide" Target="/ppt/slides/slide4.xml" Id="rId18" /><Relationship Type="http://schemas.openxmlformats.org/officeDocument/2006/relationships/slide" Target="/ppt/slides/slide5.xml" Id="rId22" /><Relationship Type="http://schemas.openxmlformats.org/officeDocument/2006/relationships/slide" Target="/ppt/slides/slide6.xml" Id="rId26" /><Relationship Type="http://schemas.openxmlformats.org/officeDocument/2006/relationships/slide" Target="/ppt/slides/slide7.xml" Id="rId30" /><Relationship Type="http://schemas.openxmlformats.org/officeDocument/2006/relationships/slide" Target="/ppt/slides/slide8.xml" Id="rId34" /><Relationship Type="http://schemas.openxmlformats.org/officeDocument/2006/relationships/slide" Target="/ppt/slides/slide9.xml" Id="rId38" /><Relationship Type="http://schemas.openxmlformats.org/officeDocument/2006/relationships/slide" Target="/ppt/slides/slidea.xml" Id="rId42" /><Relationship Type="http://schemas.openxmlformats.org/officeDocument/2006/relationships/slide" Target="/ppt/slides/slideb.xml" Id="rId46" /><Relationship Type="http://schemas.openxmlformats.org/officeDocument/2006/relationships/slide" Target="/ppt/slides/slidec.xml" Id="rId50" /><Relationship Type="http://schemas.openxmlformats.org/officeDocument/2006/relationships/slide" Target="/ppt/slides/slided.xml" Id="rId54" /><Relationship Type="http://schemas.openxmlformats.org/officeDocument/2006/relationships/slide" Target="/ppt/slides/slidee.xml" Id="rId58" /><Relationship Type="http://schemas.openxmlformats.org/officeDocument/2006/relationships/slide" Target="/ppt/slides/slidef.xml" Id="rId62" /><Relationship Type="http://schemas.openxmlformats.org/officeDocument/2006/relationships/slide" Target="/ppt/slides/slide10.xml" Id="rId66" /><Relationship Type="http://schemas.openxmlformats.org/officeDocument/2006/relationships/slide" Target="/ppt/slides/slide11.xml" Id="rId70" /><Relationship Type="http://schemas.openxmlformats.org/officeDocument/2006/relationships/slide" Target="/ppt/slides/slide12.xml" Id="rId74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/Relationships>
</file>

<file path=ppt/slides/_rels/slide10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67" /><Relationship Type="http://schemas.openxmlformats.org/officeDocument/2006/relationships/image" Target="/ppt/media/image.png" Id="rId68" /><Relationship Type="http://schemas.openxmlformats.org/officeDocument/2006/relationships/image" Target="/ppt/media/image11.png" Id="rId69" /></Relationships>
</file>

<file path=ppt/slides/_rels/slide11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1" /><Relationship Type="http://schemas.openxmlformats.org/officeDocument/2006/relationships/image" Target="/ppt/media/image.png" Id="rId72" /><Relationship Type="http://schemas.openxmlformats.org/officeDocument/2006/relationships/image" Target="/ppt/media/image12.png" Id="rId73" /></Relationships>
</file>

<file path=ppt/slides/_rels/slide1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5" /><Relationship Type="http://schemas.openxmlformats.org/officeDocument/2006/relationships/image" Target="/ppt/media/image.png" Id="rId76" /><Relationship Type="http://schemas.openxmlformats.org/officeDocument/2006/relationships/image" Target="/ppt/media/image13.png" Id="rId77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1" /><Relationship Type="http://schemas.openxmlformats.org/officeDocument/2006/relationships/image" Target="/ppt/media/image.png" Id="rId12" /><Relationship Type="http://schemas.openxmlformats.org/officeDocument/2006/relationships/image" Target="/ppt/media/image3.png" Id="rId13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5" /><Relationship Type="http://schemas.openxmlformats.org/officeDocument/2006/relationships/image" Target="/ppt/media/image.png" Id="rId16" /><Relationship Type="http://schemas.openxmlformats.org/officeDocument/2006/relationships/image" Target="/ppt/media/image4.png" Id="rId17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9" /><Relationship Type="http://schemas.openxmlformats.org/officeDocument/2006/relationships/image" Target="/ppt/media/image.png" Id="rId20" /><Relationship Type="http://schemas.openxmlformats.org/officeDocument/2006/relationships/image" Target="/ppt/media/image5.png" Id="rId21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3" /><Relationship Type="http://schemas.openxmlformats.org/officeDocument/2006/relationships/image" Target="/ppt/media/image.png" Id="rId24" /><Relationship Type="http://schemas.openxmlformats.org/officeDocument/2006/relationships/image" Target="/ppt/media/image6.png" Id="rId25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7" /><Relationship Type="http://schemas.openxmlformats.org/officeDocument/2006/relationships/image" Target="/ppt/media/image.png" Id="rId28" /><Relationship Type="http://schemas.openxmlformats.org/officeDocument/2006/relationships/image" Target="/ppt/media/image7.png" Id="rId29" /></Relationships>
</file>

<file path=ppt/slides/_rels/slide7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31" /><Relationship Type="http://schemas.openxmlformats.org/officeDocument/2006/relationships/image" Target="/ppt/media/image.png" Id="rId32" /><Relationship Type="http://schemas.openxmlformats.org/officeDocument/2006/relationships/image" Target="/ppt/media/image8.png" Id="rId33" /></Relationships>
</file>

<file path=ppt/slides/_rels/slide8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35" /><Relationship Type="http://schemas.openxmlformats.org/officeDocument/2006/relationships/image" Target="/ppt/media/image.png" Id="rId36" /><Relationship Type="http://schemas.openxmlformats.org/officeDocument/2006/relationships/image" Target="/ppt/media/image9.png" Id="rId37" /></Relationships>
</file>

<file path=ppt/slides/_rels/slide9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39" /><Relationship Type="http://schemas.openxmlformats.org/officeDocument/2006/relationships/image" Target="/ppt/media/image.png" Id="rId40" /><Relationship Type="http://schemas.openxmlformats.org/officeDocument/2006/relationships/image" Target="/ppt/media/imagea.png" Id="rId41" /></Relationships>
</file>

<file path=ppt/slides/_rels/slidea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43" /><Relationship Type="http://schemas.openxmlformats.org/officeDocument/2006/relationships/image" Target="/ppt/media/image.png" Id="rId44" /><Relationship Type="http://schemas.openxmlformats.org/officeDocument/2006/relationships/image" Target="/ppt/media/imageb.png" Id="rId45" /></Relationships>
</file>

<file path=ppt/slides/_rels/slideb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47" /><Relationship Type="http://schemas.openxmlformats.org/officeDocument/2006/relationships/image" Target="/ppt/media/image.png" Id="rId48" /><Relationship Type="http://schemas.openxmlformats.org/officeDocument/2006/relationships/image" Target="/ppt/media/imagec.png" Id="rId49" /></Relationships>
</file>

<file path=ppt/slides/_rels/slidec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51" /><Relationship Type="http://schemas.openxmlformats.org/officeDocument/2006/relationships/image" Target="/ppt/media/image.png" Id="rId52" /><Relationship Type="http://schemas.openxmlformats.org/officeDocument/2006/relationships/image" Target="/ppt/media/imaged.png" Id="rId53" /></Relationships>
</file>

<file path=ppt/slides/_rels/slided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55" /><Relationship Type="http://schemas.openxmlformats.org/officeDocument/2006/relationships/image" Target="/ppt/media/image.png" Id="rId56" /><Relationship Type="http://schemas.openxmlformats.org/officeDocument/2006/relationships/image" Target="/ppt/media/imagee.png" Id="rId57" /></Relationships>
</file>

<file path=ppt/slides/_rels/slide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59" /><Relationship Type="http://schemas.openxmlformats.org/officeDocument/2006/relationships/image" Target="/ppt/media/image.png" Id="rId60" /><Relationship Type="http://schemas.openxmlformats.org/officeDocument/2006/relationships/image" Target="/ppt/media/imagef.png" Id="rId61" /></Relationships>
</file>

<file path=ppt/slides/_rels/slidef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63" /><Relationship Type="http://schemas.openxmlformats.org/officeDocument/2006/relationships/image" Target="/ppt/media/image.png" Id="rId64" /><Relationship Type="http://schemas.openxmlformats.org/officeDocument/2006/relationships/image" Target="/ppt/media/image10.png" Id="rId65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sp>
        <p:nvSpPr>
          <p:cNvPr id="261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26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3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264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265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26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604964"/>
            <a:ext cx="11505896" cy="364646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7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5/29/2023 11:22 PM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69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70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1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10.xml><?xml version="1.0" encoding="utf-8"?>
<p:sld xmlns:p="http://schemas.openxmlformats.org/presentationml/2006/main">
  <p:cSld>
    <p:spTree>
      <p:nvGrpSpPr>
        <p:cNvPr id="454" name=""/>
        <p:cNvGrpSpPr/>
        <p:nvPr/>
      </p:nvGrpSpPr>
      <p:grpSpPr>
        <a:xfrm xmlns:a="http://schemas.openxmlformats.org/drawingml/2006/main"/>
      </p:grpSpPr>
      <p:sp>
        <p:nvSpPr>
          <p:cNvPr id="456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5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58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59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60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54588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62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5/29/2023 11:22 PM</a:t>
            </a:r>
          </a:p>
        </p:txBody>
      </p:sp>
      <p:sp>
        <p:nvSpPr>
          <p:cNvPr id="463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464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65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66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11.xml><?xml version="1.0" encoding="utf-8"?>
<p:sld xmlns:p="http://schemas.openxmlformats.org/presentationml/2006/main">
  <p:cSld>
    <p:spTree>
      <p:nvGrpSpPr>
        <p:cNvPr id="467" name=""/>
        <p:cNvGrpSpPr/>
        <p:nvPr/>
      </p:nvGrpSpPr>
      <p:grpSpPr>
        <a:xfrm xmlns:a="http://schemas.openxmlformats.org/drawingml/2006/main"/>
      </p:grpSpPr>
      <p:sp>
        <p:nvSpPr>
          <p:cNvPr id="469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70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7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71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72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73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7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7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103530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75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5/29/2023 11:22 PM</a:t>
            </a:r>
          </a:p>
        </p:txBody>
      </p:sp>
      <p:sp>
        <p:nvSpPr>
          <p:cNvPr id="476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477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78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79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12.xml><?xml version="1.0" encoding="utf-8"?>
<p:sld xmlns:p="http://schemas.openxmlformats.org/presentationml/2006/main">
  <p:cSld>
    <p:spTree>
      <p:nvGrpSpPr>
        <p:cNvPr id="480" name=""/>
        <p:cNvGrpSpPr/>
        <p:nvPr/>
      </p:nvGrpSpPr>
      <p:grpSpPr>
        <a:xfrm xmlns:a="http://schemas.openxmlformats.org/drawingml/2006/main"/>
      </p:grpSpPr>
      <p:sp>
        <p:nvSpPr>
          <p:cNvPr id="482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8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76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84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85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86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8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7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103530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88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5/29/2023 11:22 PM</a:t>
            </a:r>
          </a:p>
        </p:txBody>
      </p:sp>
      <p:sp>
        <p:nvSpPr>
          <p:cNvPr id="489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490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91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92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2" name=""/>
        <p:cNvGrpSpPr/>
        <p:nvPr/>
      </p:nvGrpSpPr>
      <p:grpSpPr>
        <a:xfrm xmlns:a="http://schemas.openxmlformats.org/drawingml/2006/main"/>
      </p:grpSpPr>
      <p:sp>
        <p:nvSpPr>
          <p:cNvPr id="274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27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6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277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278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279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604964"/>
            <a:ext cx="8056996" cy="364646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80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5/29/2023 11:22 PM</a:t>
            </a:r>
          </a:p>
        </p:txBody>
      </p:sp>
      <p:sp>
        <p:nvSpPr>
          <p:cNvPr id="281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82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83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84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3.xml><?xml version="1.0" encoding="utf-8"?>
<p:sld xmlns:p="http://schemas.openxmlformats.org/presentationml/2006/main">
  <p:cSld>
    <p:spTree>
      <p:nvGrpSpPr>
        <p:cNvPr id="285" name=""/>
        <p:cNvGrpSpPr/>
        <p:nvPr/>
      </p:nvGrpSpPr>
      <p:grpSpPr>
        <a:xfrm xmlns:a="http://schemas.openxmlformats.org/drawingml/2006/main"/>
      </p:grpSpPr>
      <p:sp>
        <p:nvSpPr>
          <p:cNvPr id="287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28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6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89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290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291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29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7246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93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5/29/2023 11:22 PM</a:t>
            </a:r>
          </a:p>
        </p:txBody>
      </p:sp>
      <p:sp>
        <p:nvSpPr>
          <p:cNvPr id="294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95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96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97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4.xml><?xml version="1.0" encoding="utf-8"?>
<p:sld xmlns:p="http://schemas.openxmlformats.org/presentationml/2006/main">
  <p:cSld>
    <p:spTree>
      <p:nvGrpSpPr>
        <p:cNvPr id="298" name=""/>
        <p:cNvGrpSpPr/>
        <p:nvPr/>
      </p:nvGrpSpPr>
      <p:grpSpPr>
        <a:xfrm xmlns:a="http://schemas.openxmlformats.org/drawingml/2006/main"/>
      </p:grpSpPr>
      <p:sp>
        <p:nvSpPr>
          <p:cNvPr id="300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0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02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03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04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0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1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7246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06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5/29/2023 11:22 PM</a:t>
            </a:r>
          </a:p>
        </p:txBody>
      </p:sp>
      <p:sp>
        <p:nvSpPr>
          <p:cNvPr id="307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308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09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10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5.xml><?xml version="1.0" encoding="utf-8"?>
<p:sld xmlns:p="http://schemas.openxmlformats.org/presentationml/2006/main">
  <p:cSld>
    <p:spTree>
      <p:nvGrpSpPr>
        <p:cNvPr id="311" name=""/>
        <p:cNvGrpSpPr/>
        <p:nvPr/>
      </p:nvGrpSpPr>
      <p:grpSpPr>
        <a:xfrm xmlns:a="http://schemas.openxmlformats.org/drawingml/2006/main"/>
      </p:grpSpPr>
      <p:sp>
        <p:nvSpPr>
          <p:cNvPr id="313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1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15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16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17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1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5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72469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19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5/29/2023 11:22 PM</a:t>
            </a:r>
          </a:p>
        </p:txBody>
      </p:sp>
      <p:sp>
        <p:nvSpPr>
          <p:cNvPr id="320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321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22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23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6.xml><?xml version="1.0" encoding="utf-8"?>
<p:sld xmlns:p="http://schemas.openxmlformats.org/presentationml/2006/main">
  <p:cSld>
    <p:spTree>
      <p:nvGrpSpPr>
        <p:cNvPr id="324" name=""/>
        <p:cNvGrpSpPr/>
        <p:nvPr/>
      </p:nvGrpSpPr>
      <p:grpSpPr>
        <a:xfrm xmlns:a="http://schemas.openxmlformats.org/drawingml/2006/main"/>
      </p:grpSpPr>
      <p:sp>
        <p:nvSpPr>
          <p:cNvPr id="326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2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28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29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30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3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72469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32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5/29/2023 11:22 PM</a:t>
            </a:r>
          </a:p>
        </p:txBody>
      </p:sp>
      <p:sp>
        <p:nvSpPr>
          <p:cNvPr id="333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334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35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36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7.xml><?xml version="1.0" encoding="utf-8"?>
<p:sld xmlns:p="http://schemas.openxmlformats.org/presentationml/2006/main">
  <p:cSld>
    <p:spTree>
      <p:nvGrpSpPr>
        <p:cNvPr id="337" name=""/>
        <p:cNvGrpSpPr/>
        <p:nvPr/>
      </p:nvGrpSpPr>
      <p:grpSpPr>
        <a:xfrm xmlns:a="http://schemas.openxmlformats.org/drawingml/2006/main"/>
      </p:grpSpPr>
      <p:sp>
        <p:nvSpPr>
          <p:cNvPr id="339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40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41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42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43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4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7246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45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5/29/2023 11:22 PM</a:t>
            </a:r>
          </a:p>
        </p:txBody>
      </p:sp>
      <p:sp>
        <p:nvSpPr>
          <p:cNvPr id="346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347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48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49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8.xml><?xml version="1.0" encoding="utf-8"?>
<p:sld xmlns:p="http://schemas.openxmlformats.org/presentationml/2006/main">
  <p:cSld>
    <p:spTree>
      <p:nvGrpSpPr>
        <p:cNvPr id="350" name=""/>
        <p:cNvGrpSpPr/>
        <p:nvPr/>
      </p:nvGrpSpPr>
      <p:grpSpPr>
        <a:xfrm xmlns:a="http://schemas.openxmlformats.org/drawingml/2006/main"/>
      </p:grpSpPr>
      <p:sp>
        <p:nvSpPr>
          <p:cNvPr id="352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5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6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54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55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56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5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7246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58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5/29/2023 11:22 PM</a:t>
            </a:r>
          </a:p>
        </p:txBody>
      </p:sp>
      <p:sp>
        <p:nvSpPr>
          <p:cNvPr id="359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360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61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62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9.xml><?xml version="1.0" encoding="utf-8"?>
<p:sld xmlns:p="http://schemas.openxmlformats.org/presentationml/2006/main">
  <p:cSld>
    <p:spTree>
      <p:nvGrpSpPr>
        <p:cNvPr id="363" name=""/>
        <p:cNvGrpSpPr/>
        <p:nvPr/>
      </p:nvGrpSpPr>
      <p:grpSpPr>
        <a:xfrm xmlns:a="http://schemas.openxmlformats.org/drawingml/2006/main"/>
      </p:grpSpPr>
      <p:sp>
        <p:nvSpPr>
          <p:cNvPr id="365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6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67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68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69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70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1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72469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71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5/29/2023 11:22 PM</a:t>
            </a:r>
          </a:p>
        </p:txBody>
      </p:sp>
      <p:sp>
        <p:nvSpPr>
          <p:cNvPr id="372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373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74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75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a.xml><?xml version="1.0" encoding="utf-8"?>
<p:sld xmlns:p="http://schemas.openxmlformats.org/presentationml/2006/main">
  <p:cSld>
    <p:spTree>
      <p:nvGrpSpPr>
        <p:cNvPr id="376" name=""/>
        <p:cNvGrpSpPr/>
        <p:nvPr/>
      </p:nvGrpSpPr>
      <p:grpSpPr>
        <a:xfrm xmlns:a="http://schemas.openxmlformats.org/drawingml/2006/main"/>
      </p:grpSpPr>
      <p:sp>
        <p:nvSpPr>
          <p:cNvPr id="378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79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80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81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82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8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5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72469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84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5/29/2023 11:22 PM</a:t>
            </a:r>
          </a:p>
        </p:txBody>
      </p:sp>
      <p:sp>
        <p:nvSpPr>
          <p:cNvPr id="385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386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87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88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b.xml><?xml version="1.0" encoding="utf-8"?>
<p:sld xmlns:p="http://schemas.openxmlformats.org/presentationml/2006/main">
  <p:cSld>
    <p:spTree>
      <p:nvGrpSpPr>
        <p:cNvPr id="389" name=""/>
        <p:cNvGrpSpPr/>
        <p:nvPr/>
      </p:nvGrpSpPr>
      <p:grpSpPr>
        <a:xfrm xmlns:a="http://schemas.openxmlformats.org/drawingml/2006/main"/>
      </p:grpSpPr>
      <p:sp>
        <p:nvSpPr>
          <p:cNvPr id="391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9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93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94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95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9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92992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97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5/29/2023 11:22 PM</a:t>
            </a:r>
          </a:p>
        </p:txBody>
      </p:sp>
      <p:sp>
        <p:nvSpPr>
          <p:cNvPr id="398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399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00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01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c.xml><?xml version="1.0" encoding="utf-8"?>
<p:sld xmlns:p="http://schemas.openxmlformats.org/presentationml/2006/main">
  <p:cSld>
    <p:spTree>
      <p:nvGrpSpPr>
        <p:cNvPr id="402" name=""/>
        <p:cNvGrpSpPr/>
        <p:nvPr/>
      </p:nvGrpSpPr>
      <p:grpSpPr>
        <a:xfrm xmlns:a="http://schemas.openxmlformats.org/drawingml/2006/main"/>
      </p:grpSpPr>
      <p:sp>
        <p:nvSpPr>
          <p:cNvPr id="404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0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5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06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07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08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09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5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92992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10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5/29/2023 11:22 PM</a:t>
            </a:r>
          </a:p>
        </p:txBody>
      </p:sp>
      <p:sp>
        <p:nvSpPr>
          <p:cNvPr id="411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412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13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14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d.xml><?xml version="1.0" encoding="utf-8"?>
<p:sld xmlns:p="http://schemas.openxmlformats.org/presentationml/2006/main">
  <p:cSld>
    <p:spTree>
      <p:nvGrpSpPr>
        <p:cNvPr id="415" name=""/>
        <p:cNvGrpSpPr/>
        <p:nvPr/>
      </p:nvGrpSpPr>
      <p:grpSpPr>
        <a:xfrm xmlns:a="http://schemas.openxmlformats.org/drawingml/2006/main"/>
      </p:grpSpPr>
      <p:sp>
        <p:nvSpPr>
          <p:cNvPr id="417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1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56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19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20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21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2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5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87912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23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5/29/2023 11:22 PM</a:t>
            </a:r>
          </a:p>
        </p:txBody>
      </p:sp>
      <p:sp>
        <p:nvSpPr>
          <p:cNvPr id="424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425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26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27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e.xml><?xml version="1.0" encoding="utf-8"?>
<p:sld xmlns:p="http://schemas.openxmlformats.org/presentationml/2006/main">
  <p:cSld>
    <p:spTree>
      <p:nvGrpSpPr>
        <p:cNvPr id="428" name=""/>
        <p:cNvGrpSpPr/>
        <p:nvPr/>
      </p:nvGrpSpPr>
      <p:grpSpPr>
        <a:xfrm xmlns:a="http://schemas.openxmlformats.org/drawingml/2006/main"/>
      </p:grpSpPr>
      <p:sp>
        <p:nvSpPr>
          <p:cNvPr id="430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3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32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33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34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3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1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87912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36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5/29/2023 11:22 PM</a:t>
            </a:r>
          </a:p>
        </p:txBody>
      </p:sp>
      <p:sp>
        <p:nvSpPr>
          <p:cNvPr id="437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438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39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40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f.xml><?xml version="1.0" encoding="utf-8"?>
<p:sld xmlns:p="http://schemas.openxmlformats.org/presentationml/2006/main">
  <p:cSld>
    <p:spTree>
      <p:nvGrpSpPr>
        <p:cNvPr id="441" name=""/>
        <p:cNvGrpSpPr/>
        <p:nvPr/>
      </p:nvGrpSpPr>
      <p:grpSpPr>
        <a:xfrm xmlns:a="http://schemas.openxmlformats.org/drawingml/2006/main"/>
      </p:grpSpPr>
      <p:sp>
        <p:nvSpPr>
          <p:cNvPr id="443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4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45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46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47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4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5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54588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49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5/29/2023 11:22 PM</a:t>
            </a:r>
          </a:p>
        </p:txBody>
      </p:sp>
      <p:sp>
        <p:nvSpPr>
          <p:cNvPr id="450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451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52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53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