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b014c98a3a594453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5/29/2023 11:23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