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74c12aa0367449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1:08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