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5c739d3825c4a5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1:07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