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ab78400a9f044b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2:49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