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c79e754d5f947b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10:13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