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555d5cda9f64a2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509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11:21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