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2f05d1003ab429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  <p:sldId xmlns:r="http://schemas.openxmlformats.org/officeDocument/2006/relationships" id="316" r:id="rId27"/>
    <p:sldId xmlns:r="http://schemas.openxmlformats.org/officeDocument/2006/relationships" id="327" r:id="rId31"/>
    <p:sldId xmlns:r="http://schemas.openxmlformats.org/officeDocument/2006/relationships" id="338" r:id="rId35"/>
    <p:sldId xmlns:r="http://schemas.openxmlformats.org/officeDocument/2006/relationships" id="349" r:id="rId39"/>
    <p:sldId xmlns:r="http://schemas.openxmlformats.org/officeDocument/2006/relationships" id="360" r:id="rId43"/>
    <p:sldId xmlns:r="http://schemas.openxmlformats.org/officeDocument/2006/relationships" id="371" r:id="rId47"/>
    <p:sldId xmlns:r="http://schemas.openxmlformats.org/officeDocument/2006/relationships" id="382" r:id="rId51"/>
    <p:sldId xmlns:r="http://schemas.openxmlformats.org/officeDocument/2006/relationships" id="393" r:id="rId55"/>
    <p:sldId xmlns:r="http://schemas.openxmlformats.org/officeDocument/2006/relationships" id="404" r:id="rId59"/>
    <p:sldId xmlns:r="http://schemas.openxmlformats.org/officeDocument/2006/relationships" id="415" r:id="rId63"/>
    <p:sldId xmlns:r="http://schemas.openxmlformats.org/officeDocument/2006/relationships" id="426" r:id="rId67"/>
    <p:sldId xmlns:r="http://schemas.openxmlformats.org/officeDocument/2006/relationships" id="437" r:id="rId7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Relationship Type="http://schemas.openxmlformats.org/officeDocument/2006/relationships/slide" Target="/ppt/slides/slide6.xml" Id="rId27" /><Relationship Type="http://schemas.openxmlformats.org/officeDocument/2006/relationships/slide" Target="/ppt/slides/slide7.xml" Id="rId31" /><Relationship Type="http://schemas.openxmlformats.org/officeDocument/2006/relationships/slide" Target="/ppt/slides/slide8.xml" Id="rId35" /><Relationship Type="http://schemas.openxmlformats.org/officeDocument/2006/relationships/slide" Target="/ppt/slides/slide9.xml" Id="rId39" /><Relationship Type="http://schemas.openxmlformats.org/officeDocument/2006/relationships/slide" Target="/ppt/slides/slidea.xml" Id="rId43" /><Relationship Type="http://schemas.openxmlformats.org/officeDocument/2006/relationships/slide" Target="/ppt/slides/slideb.xml" Id="rId47" /><Relationship Type="http://schemas.openxmlformats.org/officeDocument/2006/relationships/slide" Target="/ppt/slides/slidec.xml" Id="rId51" /><Relationship Type="http://schemas.openxmlformats.org/officeDocument/2006/relationships/slide" Target="/ppt/slides/slided.xml" Id="rId55" /><Relationship Type="http://schemas.openxmlformats.org/officeDocument/2006/relationships/slide" Target="/ppt/slides/slidee.xml" Id="rId59" /><Relationship Type="http://schemas.openxmlformats.org/officeDocument/2006/relationships/slide" Target="/ppt/slides/slidef.xml" Id="rId63" /><Relationship Type="http://schemas.openxmlformats.org/officeDocument/2006/relationships/slide" Target="/ppt/slides/slide10.xml" Id="rId67" /><Relationship Type="http://schemas.openxmlformats.org/officeDocument/2006/relationships/slide" Target="/ppt/slides/slide11.xml" Id="rId7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8" /><Relationship Type="http://schemas.openxmlformats.org/officeDocument/2006/relationships/image" Target="/ppt/media/image.png" Id="rId69" /><Relationship Type="http://schemas.openxmlformats.org/officeDocument/2006/relationships/image" Target="/ppt/media/image12.png" Id="rId70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2" /><Relationship Type="http://schemas.openxmlformats.org/officeDocument/2006/relationships/image" Target="/ppt/media/image.png" Id="rId73" /><Relationship Type="http://schemas.openxmlformats.org/officeDocument/2006/relationships/image" Target="/ppt/media/image13.png" Id="rId74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.png" Id="rId29" /><Relationship Type="http://schemas.openxmlformats.org/officeDocument/2006/relationships/image" Target="/ppt/media/image8.png" Id="rId3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2" /><Relationship Type="http://schemas.openxmlformats.org/officeDocument/2006/relationships/image" Target="/ppt/media/image.png" Id="rId33" /><Relationship Type="http://schemas.openxmlformats.org/officeDocument/2006/relationships/image" Target="/ppt/media/image9.png" Id="rId3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6" /><Relationship Type="http://schemas.openxmlformats.org/officeDocument/2006/relationships/image" Target="/ppt/media/image.png" Id="rId37" /><Relationship Type="http://schemas.openxmlformats.org/officeDocument/2006/relationships/image" Target="/ppt/media/imagea.png" Id="rId3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0" /><Relationship Type="http://schemas.openxmlformats.org/officeDocument/2006/relationships/image" Target="/ppt/media/image.png" Id="rId41" /><Relationship Type="http://schemas.openxmlformats.org/officeDocument/2006/relationships/image" Target="/ppt/media/imageb.png" Id="rId42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4" /><Relationship Type="http://schemas.openxmlformats.org/officeDocument/2006/relationships/image" Target="/ppt/media/image.png" Id="rId45" /><Relationship Type="http://schemas.openxmlformats.org/officeDocument/2006/relationships/image" Target="/ppt/media/imagec.png" Id="rId46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8" /><Relationship Type="http://schemas.openxmlformats.org/officeDocument/2006/relationships/image" Target="/ppt/media/image.png" Id="rId49" /><Relationship Type="http://schemas.openxmlformats.org/officeDocument/2006/relationships/image" Target="/ppt/media/imaged.png" Id="rId50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2" /><Relationship Type="http://schemas.openxmlformats.org/officeDocument/2006/relationships/image" Target="/ppt/media/image.png" Id="rId53" /><Relationship Type="http://schemas.openxmlformats.org/officeDocument/2006/relationships/image" Target="/ppt/media/imagee.png" Id="rId54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6" /><Relationship Type="http://schemas.openxmlformats.org/officeDocument/2006/relationships/image" Target="/ppt/media/image.png" Id="rId57" /><Relationship Type="http://schemas.openxmlformats.org/officeDocument/2006/relationships/image" Target="/ppt/media/imagef.png" Id="rId58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0" /><Relationship Type="http://schemas.openxmlformats.org/officeDocument/2006/relationships/image" Target="/ppt/media/image.png" Id="rId61" /><Relationship Type="http://schemas.openxmlformats.org/officeDocument/2006/relationships/image" Target="/ppt/media/image10.png" Id="rId62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4" /><Relationship Type="http://schemas.openxmlformats.org/officeDocument/2006/relationships/image" Target="/ppt/media/image.png" Id="rId65" /><Relationship Type="http://schemas.openxmlformats.org/officeDocument/2006/relationships/image" Target="/ppt/media/image11.png" Id="rId66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2:47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25" name=""/>
        <p:cNvGrpSpPr/>
        <p:nvPr/>
      </p:nvGrpSpPr>
      <p:grpSpPr>
        <a:xfrm xmlns:a="http://schemas.openxmlformats.org/drawingml/2006/main"/>
      </p:grpSpPr>
      <p:pic>
        <p:nvPicPr>
          <p:cNvPr id="4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42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43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2:47 AM</a:t>
            </a:r>
          </a:p>
        </p:txBody>
      </p:sp>
      <p:sp>
        <p:nvSpPr>
          <p:cNvPr id="43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3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36" name=""/>
        <p:cNvGrpSpPr/>
        <p:nvPr/>
      </p:nvGrpSpPr>
      <p:grpSpPr>
        <a:xfrm xmlns:a="http://schemas.openxmlformats.org/drawingml/2006/main"/>
      </p:grpSpPr>
      <p:pic>
        <p:nvPicPr>
          <p:cNvPr id="43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9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44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81964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2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2:47 AM</a:t>
            </a:r>
          </a:p>
        </p:txBody>
      </p:sp>
      <p:sp>
        <p:nvSpPr>
          <p:cNvPr id="443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44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45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6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2:47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2:47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2:47 AM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2:47 AM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1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2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2:47 AM</a:t>
            </a:r>
          </a:p>
        </p:txBody>
      </p:sp>
      <p:sp>
        <p:nvSpPr>
          <p:cNvPr id="32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26" name=""/>
        <p:cNvGrpSpPr/>
        <p:nvPr/>
      </p:nvGrpSpPr>
      <p:grpSpPr>
        <a:xfrm xmlns:a="http://schemas.openxmlformats.org/drawingml/2006/main"/>
      </p:grpSpPr>
      <p:pic>
        <p:nvPicPr>
          <p:cNvPr id="32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9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2:47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pic>
        <p:nvPicPr>
          <p:cNvPr id="33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0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41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4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3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2:47 AM</a:t>
            </a:r>
          </a:p>
        </p:txBody>
      </p:sp>
      <p:sp>
        <p:nvSpPr>
          <p:cNvPr id="344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5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6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48" name=""/>
        <p:cNvGrpSpPr/>
        <p:nvPr/>
      </p:nvGrpSpPr>
      <p:grpSpPr>
        <a:xfrm xmlns:a="http://schemas.openxmlformats.org/drawingml/2006/main"/>
      </p:grpSpPr>
      <p:pic>
        <p:nvPicPr>
          <p:cNvPr id="35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1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52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2:47 AM</a:t>
            </a:r>
          </a:p>
        </p:txBody>
      </p:sp>
      <p:sp>
        <p:nvSpPr>
          <p:cNvPr id="355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57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58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59" name=""/>
        <p:cNvGrpSpPr/>
        <p:nvPr/>
      </p:nvGrpSpPr>
      <p:grpSpPr>
        <a:xfrm xmlns:a="http://schemas.openxmlformats.org/drawingml/2006/main"/>
      </p:grpSpPr>
      <p:pic>
        <p:nvPicPr>
          <p:cNvPr id="3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5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2:47 AM</a:t>
            </a:r>
          </a:p>
        </p:txBody>
      </p:sp>
      <p:sp>
        <p:nvSpPr>
          <p:cNvPr id="366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7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70" name=""/>
        <p:cNvGrpSpPr/>
        <p:nvPr/>
      </p:nvGrpSpPr>
      <p:grpSpPr>
        <a:xfrm xmlns:a="http://schemas.openxmlformats.org/drawingml/2006/main"/>
      </p:grpSpPr>
      <p:pic>
        <p:nvPicPr>
          <p:cNvPr id="3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3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74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2:47 AM</a:t>
            </a:r>
          </a:p>
        </p:txBody>
      </p:sp>
      <p:sp>
        <p:nvSpPr>
          <p:cNvPr id="37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381" name=""/>
        <p:cNvGrpSpPr/>
        <p:nvPr/>
      </p:nvGrpSpPr>
      <p:grpSpPr>
        <a:xfrm xmlns:a="http://schemas.openxmlformats.org/drawingml/2006/main"/>
      </p:grpSpPr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8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2:47 AM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9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9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392" name=""/>
        <p:cNvGrpSpPr/>
        <p:nvPr/>
      </p:nvGrpSpPr>
      <p:grpSpPr>
        <a:xfrm xmlns:a="http://schemas.openxmlformats.org/drawingml/2006/main"/>
      </p:grpSpPr>
      <p:pic>
        <p:nvPicPr>
          <p:cNvPr id="39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9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9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2:47 AM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0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03" name=""/>
        <p:cNvGrpSpPr/>
        <p:nvPr/>
      </p:nvGrpSpPr>
      <p:grpSpPr>
        <a:xfrm xmlns:a="http://schemas.openxmlformats.org/drawingml/2006/main"/>
      </p:grpSpPr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40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40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2:47 AM</a:t>
            </a:r>
          </a:p>
        </p:txBody>
      </p:sp>
      <p:sp>
        <p:nvSpPr>
          <p:cNvPr id="41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14" name=""/>
        <p:cNvGrpSpPr/>
        <p:nvPr/>
      </p:nvGrpSpPr>
      <p:grpSpPr>
        <a:xfrm xmlns:a="http://schemas.openxmlformats.org/drawingml/2006/main"/>
      </p:grpSpPr>
      <p:pic>
        <p:nvPicPr>
          <p:cNvPr id="41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41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41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7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2:47 AM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